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3" r:id="rId5"/>
    <p:sldId id="279" r:id="rId6"/>
    <p:sldId id="280" r:id="rId7"/>
    <p:sldId id="291" r:id="rId8"/>
    <p:sldId id="288" r:id="rId9"/>
    <p:sldId id="303" r:id="rId10"/>
    <p:sldId id="292" r:id="rId11"/>
    <p:sldId id="281" r:id="rId12"/>
    <p:sldId id="277" r:id="rId13"/>
    <p:sldId id="304" r:id="rId14"/>
    <p:sldId id="300" r:id="rId15"/>
    <p:sldId id="286" r:id="rId16"/>
    <p:sldId id="284" r:id="rId17"/>
    <p:sldId id="299" r:id="rId18"/>
    <p:sldId id="287" r:id="rId19"/>
    <p:sldId id="301" r:id="rId20"/>
    <p:sldId id="302" r:id="rId21"/>
    <p:sldId id="260" r:id="rId22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4"/>
    <a:srgbClr val="C7ECDC"/>
    <a:srgbClr val="4F0433"/>
    <a:srgbClr val="CCEBED"/>
    <a:srgbClr val="FFDDD6"/>
    <a:srgbClr val="666666"/>
    <a:srgbClr val="DDDEE0"/>
    <a:srgbClr val="FF876F"/>
    <a:srgbClr val="FFE7C2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82153" autoAdjust="0"/>
  </p:normalViewPr>
  <p:slideViewPr>
    <p:cSldViewPr>
      <p:cViewPr varScale="1">
        <p:scale>
          <a:sx n="141" d="100"/>
          <a:sy n="141" d="100"/>
        </p:scale>
        <p:origin x="1014" y="120"/>
      </p:cViewPr>
      <p:guideLst>
        <p:guide orient="horz" pos="6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2024-04-17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e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e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e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03663C-E919-D6CC-C27C-A79DE2DB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50510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A1C1BD-68FB-23DB-D315-C1BD7176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83" y="5424636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E92261-4993-1D09-0281-AF1AAACC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50510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227785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9A5A2-19A1-4CFC-BFE3-8B9C2E2B5BE0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2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227785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5F560-0FA5-4CC3-99C4-83095CAE330C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0504E30-026F-2F4E-8AA4-42B2AD69F8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the first or second icon in the second row of icons to insert an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2F5674-CEDF-3242-F062-BFE26C95349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the first or second icon in the second row of icons to insert an image</a:t>
            </a:r>
            <a:endParaRPr lang="en-GB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227785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A3FCF-EDA7-4D26-BE8D-0D5098A7A2A0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FBD3AD7-6C44-F3A0-2593-5418DFBAB09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Click the first or second icon in the second row of icons to insert an image</a:t>
            </a:r>
            <a:endParaRPr lang="en-GB" b="0" i="0" u="none" strike="noStrike" baseline="0" dirty="0">
              <a:solidFill>
                <a:srgbClr val="000000"/>
              </a:solidFill>
              <a:latin typeface="DM Sans" pitchFamily="2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22D20B-A38A-2C1F-3498-AC2B7335FC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the first or second icon in the second row of icons to insert an image</a:t>
            </a:r>
            <a:endParaRPr lang="en-GB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372DAC4F-41A4-C8F3-1E26-84893299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227785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23C43-02AB-49EC-8F17-D0526280C47D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images 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DA48D-062A-3C0F-2375-4EA717C42C5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Click the first or second icon in the second row of icons to insert an image</a:t>
            </a:r>
            <a:endParaRPr lang="en-GB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3CB555F-D425-F70E-7236-981C45B2BAF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11200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Click the first or second icon in the second row of icons to insert an image</a:t>
            </a:r>
            <a:endParaRPr lang="en-GB" b="0" i="0" u="none" strike="noStrike" baseline="0" dirty="0">
              <a:solidFill>
                <a:srgbClr val="000000"/>
              </a:solidFill>
              <a:latin typeface="DM Sans" pitchFamily="2" charset="0"/>
            </a:endParaRP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D069920A-1206-9BEB-B428-2FE026E7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227785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4331-D6D1-4E26-B16A-55BB8118C67A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227785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9A5A2-19A1-4CFC-BFE3-8B9C2E2B5BE0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64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227785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556C4A7E-66B8-4D02-A897-C064A39C4051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3" r:id="rId9"/>
    <p:sldLayoutId id="2147483659" r:id="rId10"/>
    <p:sldLayoutId id="214748366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0195B-8A87-0659-1403-6E7233781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OCD – var </a:t>
            </a:r>
            <a:r>
              <a:rPr lang="en-GB" dirty="0" err="1"/>
              <a:t>är</a:t>
            </a:r>
            <a:r>
              <a:rPr lang="en-GB" dirty="0"/>
              <a:t> vi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vart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vi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väg</a:t>
            </a:r>
            <a:r>
              <a:rPr lang="en-GB" dirty="0"/>
              <a:t>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4D2C54-6FB1-D0FC-01BE-847D5965E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Erik Andersson, leg. </a:t>
            </a:r>
            <a:r>
              <a:rPr lang="en-GB" dirty="0" err="1"/>
              <a:t>Psykolog</a:t>
            </a:r>
            <a:r>
              <a:rPr lang="en-GB" dirty="0"/>
              <a:t>, docent</a:t>
            </a:r>
          </a:p>
        </p:txBody>
      </p:sp>
    </p:spTree>
    <p:extLst>
      <p:ext uri="{BB962C8B-B14F-4D97-AF65-F5344CB8AC3E}">
        <p14:creationId xmlns:p14="http://schemas.microsoft.com/office/powerpoint/2010/main" val="109942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BBFCB9-29CC-B20B-B261-5A53B2D1E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64A22F-71A4-D24C-B66D-9C6906D14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949DE2-4E19-4C5F-1CEA-C19C8329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F58061-CE5C-9A03-F4D5-1D02357A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52243A-E1D4-99E7-B510-4F37805A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6F1A42-02B1-3F93-370C-CBD6D31E6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9502"/>
            <a:ext cx="7772400" cy="39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3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AE5F9E-98E5-B8E9-3010-242AEC3DE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Stimulideprivation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4751389-986F-AEBF-7226-B8AB7CFB2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Brist på SR+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EFD8C2-63A7-1FC6-82E2-9B5E5053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F28311-1C55-4E3B-AD40-F640C185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14654B-F829-B5A8-EA59-86772936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8" name="Bildobjekt 7" descr="En bild som visar däggdjur, tiger, stort kattdjur, Landdjur&#10;&#10;Automatiskt genererad beskrivning">
            <a:extLst>
              <a:ext uri="{FF2B5EF4-FFF2-40B4-BE49-F238E27FC236}">
                <a16:creationId xmlns:a16="http://schemas.microsoft.com/office/drawing/2014/main" id="{C16C04A6-0148-26B8-00E5-0B32538E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028" y="699542"/>
            <a:ext cx="4080819" cy="30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A40F7C-53E5-63D3-111C-87ECA5F27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962B9D-8267-61A0-58B0-F173A680A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770C88-F6BA-E1A5-D41C-44B37A47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08C744-1378-214F-1B98-C486EA85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584537-5505-7720-4CA5-D3F12E2B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8" name="Bildobjekt 7" descr="En bild som visar text, Teckensnitt, skärmbild&#10;&#10;Automatiskt genererad beskrivning">
            <a:extLst>
              <a:ext uri="{FF2B5EF4-FFF2-40B4-BE49-F238E27FC236}">
                <a16:creationId xmlns:a16="http://schemas.microsoft.com/office/drawing/2014/main" id="{091D2615-0572-60C1-3252-E016C936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323850"/>
            <a:ext cx="7772400" cy="38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2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54418C-0041-0A5A-CBA1-DDA19F235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F76790-BA01-2D2B-818F-CD335419A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084DA-93E9-A12D-73AA-F424BBCB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994653-F761-0E83-F801-C453C743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2647D9-B056-F6CD-2D03-9C1C4318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8" name="Bildobjekt 7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D7148699-766D-7A53-F984-09C141B51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" y="7233"/>
            <a:ext cx="7772400" cy="1826846"/>
          </a:xfrm>
          <a:prstGeom prst="rect">
            <a:avLst/>
          </a:prstGeom>
        </p:spPr>
      </p:pic>
      <p:pic>
        <p:nvPicPr>
          <p:cNvPr id="10" name="Bildobjekt 9" descr="En bild som visar linje, diagram, Graf, skärmbild&#10;&#10;Automatiskt genererad beskrivning">
            <a:extLst>
              <a:ext uri="{FF2B5EF4-FFF2-40B4-BE49-F238E27FC236}">
                <a16:creationId xmlns:a16="http://schemas.microsoft.com/office/drawing/2014/main" id="{DACB0107-D149-74D3-FCCD-66673AD70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4079"/>
            <a:ext cx="4683788" cy="33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4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3D7359-E83B-0231-DEDF-A6CFA677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A58D3-B346-E25B-C2C7-2E4B483D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1700BB-EDED-AA72-5E48-D51F0AE6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8" name="Bildobjekt 7" descr="En bild som visar däggdjur, utomhus, stort kattdjur, snö&#10;&#10;Automatiskt genererad beskrivning">
            <a:extLst>
              <a:ext uri="{FF2B5EF4-FFF2-40B4-BE49-F238E27FC236}">
                <a16:creationId xmlns:a16="http://schemas.microsoft.com/office/drawing/2014/main" id="{E458A734-E3E8-25CB-183F-F52671E7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1206500"/>
            <a:ext cx="7404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2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D4B369-1DA3-9823-8EE1-9B9080EC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217F1E-F5F2-2850-D562-E0D4BDA1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F6AB78-251A-D952-1222-7C6FE6DE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8" name="Bildobjekt 7" descr="En bild som visar person, klädsel, Människoansikte, skärmbild&#10;&#10;Automatiskt genererad beskrivning">
            <a:extLst>
              <a:ext uri="{FF2B5EF4-FFF2-40B4-BE49-F238E27FC236}">
                <a16:creationId xmlns:a16="http://schemas.microsoft.com/office/drawing/2014/main" id="{3ADE015F-6D91-9A5B-337E-C1570F6D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16" y="0"/>
            <a:ext cx="57853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528D0-B102-CDB1-6113-85D0AD65E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E7A785-4E77-8FC1-04A2-C830239611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D687B-09AC-1B4A-EFBB-2C01D0EA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7FB2C9-D17C-B00E-30C8-4A12D0BB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1013F0-B807-FAA7-2F6D-C782CD8C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8" name="Bildobjekt 7" descr="En bild som visar text, Teckensnitt, skärmbild, typografi&#10;&#10;Automatiskt genererad beskrivning">
            <a:extLst>
              <a:ext uri="{FF2B5EF4-FFF2-40B4-BE49-F238E27FC236}">
                <a16:creationId xmlns:a16="http://schemas.microsoft.com/office/drawing/2014/main" id="{F9544019-1C83-BFE2-C9C3-430247334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40" y="30008"/>
            <a:ext cx="2768600" cy="2717800"/>
          </a:xfrm>
          <a:prstGeom prst="rect">
            <a:avLst/>
          </a:prstGeom>
        </p:spPr>
      </p:pic>
      <p:pic>
        <p:nvPicPr>
          <p:cNvPr id="10" name="Bildobjekt 9" descr="En bild som visar text, Teckensnitt, skärmbild, svart och vit&#10;&#10;Automatiskt genererad beskrivning">
            <a:extLst>
              <a:ext uri="{FF2B5EF4-FFF2-40B4-BE49-F238E27FC236}">
                <a16:creationId xmlns:a16="http://schemas.microsoft.com/office/drawing/2014/main" id="{39E36B4A-C351-58CC-2C49-EFFD3B143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42" y="-7198"/>
            <a:ext cx="2755900" cy="4267200"/>
          </a:xfrm>
          <a:prstGeom prst="rect">
            <a:avLst/>
          </a:prstGeom>
        </p:spPr>
      </p:pic>
      <p:pic>
        <p:nvPicPr>
          <p:cNvPr id="12" name="Bildobjekt 11" descr="En bild som visar text, Teckensnitt, skärmbild, typografi&#10;&#10;Automatiskt genererad beskrivning">
            <a:extLst>
              <a:ext uri="{FF2B5EF4-FFF2-40B4-BE49-F238E27FC236}">
                <a16:creationId xmlns:a16="http://schemas.microsoft.com/office/drawing/2014/main" id="{B081E7F6-9D32-7263-EB67-F2F71EC7D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713" y="22588"/>
            <a:ext cx="2628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597B36-4D38-9662-06B8-9158721A7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CF2F25-EC3D-7D06-1298-44DA537BB4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20FC0-6292-691D-D918-C41EC6DD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E8E5D6-DA93-F12D-9A7A-19C9CE9D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9D77AB-AF93-5E03-210D-CAFC16AF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7" name="Bildobjekt 6" descr="En bild som visar text, Teckensnitt, skärmbild, svart och vit&#10;&#10;Automatiskt genererad beskrivning">
            <a:extLst>
              <a:ext uri="{FF2B5EF4-FFF2-40B4-BE49-F238E27FC236}">
                <a16:creationId xmlns:a16="http://schemas.microsoft.com/office/drawing/2014/main" id="{8187641C-49DC-4834-BEA8-1C0445A5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22" y="1283747"/>
            <a:ext cx="2590800" cy="3746500"/>
          </a:xfrm>
          <a:prstGeom prst="rect">
            <a:avLst/>
          </a:prstGeom>
        </p:spPr>
      </p:pic>
      <p:pic>
        <p:nvPicPr>
          <p:cNvPr id="9" name="Bildobjekt 8" descr="En bild som visar text, Teckensnitt, vit, skärmbild&#10;&#10;Automatiskt genererad beskrivning">
            <a:extLst>
              <a:ext uri="{FF2B5EF4-FFF2-40B4-BE49-F238E27FC236}">
                <a16:creationId xmlns:a16="http://schemas.microsoft.com/office/drawing/2014/main" id="{172A8D56-D0D9-75BE-D6FA-0D416C0E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2" y="257948"/>
            <a:ext cx="2982643" cy="1377697"/>
          </a:xfrm>
          <a:prstGeom prst="rect">
            <a:avLst/>
          </a:prstGeom>
        </p:spPr>
      </p:pic>
      <p:pic>
        <p:nvPicPr>
          <p:cNvPr id="11" name="Bildobjekt 10" descr="En bild som visar text, Teckensnitt, skärmbild, typografi&#10;&#10;Automatiskt genererad beskrivning">
            <a:extLst>
              <a:ext uri="{FF2B5EF4-FFF2-40B4-BE49-F238E27FC236}">
                <a16:creationId xmlns:a16="http://schemas.microsoft.com/office/drawing/2014/main" id="{D0F4ADA3-25FB-BC2B-9A1B-0438E8CB1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018" y="130823"/>
            <a:ext cx="2540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7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70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FE08C-37A3-E0CB-AC69-223495D51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OCD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5CCA8E-1B16-AE15-977C-64C6C9C8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1BD8AF-D201-A4EC-EB7B-002B164D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2C0471-87FD-AA6F-F0C4-541B130B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AEED12-53A3-7253-7902-89EEFDF35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D2C313-C311-494D-9DF7-C808E3096E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8CD481-10ED-6275-568F-16041167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301EAB-C38F-5D04-A976-1D2F1A76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B35004-3AA1-8556-DFF0-F0AEFD40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8" name="Bildobjekt 7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BAFA8FFD-1F8D-6E0A-7EC0-20023F54A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168"/>
            <a:ext cx="9181631" cy="2871621"/>
          </a:xfrm>
          <a:prstGeom prst="rect">
            <a:avLst/>
          </a:prstGeom>
        </p:spPr>
      </p:pic>
      <p:pic>
        <p:nvPicPr>
          <p:cNvPr id="10" name="Bildobjekt 9" descr="En bild som visar text, skärmbild, kvitto, Teckensnitt&#10;&#10;Automatiskt genererad beskrivning">
            <a:extLst>
              <a:ext uri="{FF2B5EF4-FFF2-40B4-BE49-F238E27FC236}">
                <a16:creationId xmlns:a16="http://schemas.microsoft.com/office/drawing/2014/main" id="{73857021-2897-9AFA-1505-F945F297E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31789"/>
            <a:ext cx="7740989" cy="22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1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20ACB0-C3BC-650B-BF55-33B76950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A3D309-595A-E337-4F77-99595542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2A8C30-54B5-ACC8-EEE5-97081CD6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8" name="Bildobjekt 7" descr="En bild som visar text, Teckensnitt, skärmbild&#10;&#10;Automatiskt genererad beskrivning">
            <a:extLst>
              <a:ext uri="{FF2B5EF4-FFF2-40B4-BE49-F238E27FC236}">
                <a16:creationId xmlns:a16="http://schemas.microsoft.com/office/drawing/2014/main" id="{C5B59B54-B659-719B-24CF-D03BEB57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418"/>
            <a:ext cx="5455033" cy="179008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A21186-0D84-2198-A131-26F4D8720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11" y="-10418"/>
            <a:ext cx="4023715" cy="3507854"/>
          </a:xfrm>
          <a:prstGeom prst="rect">
            <a:avLst/>
          </a:prstGeom>
        </p:spPr>
      </p:pic>
      <p:pic>
        <p:nvPicPr>
          <p:cNvPr id="12" name="Bildobjekt 11" descr="En bild som visar diagram, text, linje, Graf&#10;&#10;Automatiskt genererad beskrivning">
            <a:extLst>
              <a:ext uri="{FF2B5EF4-FFF2-40B4-BE49-F238E27FC236}">
                <a16:creationId xmlns:a16="http://schemas.microsoft.com/office/drawing/2014/main" id="{009182E0-E875-B50E-1D97-D05B4D40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9662"/>
            <a:ext cx="5193766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3E8B2C-7037-2DAD-A8A8-7292D9FC9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Riktad behandling för tabutankar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EFF477-FDA4-3908-4A1C-B0D6D950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51D61B-3AD3-6292-3571-4B6C71ED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9D03FF-CDE4-3C1E-D5F5-8FB523CE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078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9AD9ECF5-5541-3286-DB0D-4883BD51F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Lauri et. al. 2022, 2023, 2024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44AA69-0D51-CD52-8578-B4967C8F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E6CF44-CD0A-B4BE-D8DB-6412EF84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556DD7-D435-914C-6478-A878E450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7" name="Bildobjekt 6" descr="En bild som visar linje, diagram, Graf, Parallell&#10;&#10;Automatiskt genererad beskrivning">
            <a:extLst>
              <a:ext uri="{FF2B5EF4-FFF2-40B4-BE49-F238E27FC236}">
                <a16:creationId xmlns:a16="http://schemas.microsoft.com/office/drawing/2014/main" id="{49226B7E-9314-54CC-7391-4D24F4A7D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4" y="96053"/>
            <a:ext cx="2628297" cy="1778547"/>
          </a:xfrm>
          <a:prstGeom prst="rect">
            <a:avLst/>
          </a:prstGeom>
        </p:spPr>
      </p:pic>
      <p:pic>
        <p:nvPicPr>
          <p:cNvPr id="8" name="Bildobjekt 7" descr="En bild som visar linje, diagram, Graf&#10;&#10;Automatiskt genererad beskrivning">
            <a:extLst>
              <a:ext uri="{FF2B5EF4-FFF2-40B4-BE49-F238E27FC236}">
                <a16:creationId xmlns:a16="http://schemas.microsoft.com/office/drawing/2014/main" id="{E3C55E35-14C9-006A-4CC8-C0628088D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267" y="46976"/>
            <a:ext cx="5355469" cy="187670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A2B989D-1A00-FA90-6BDF-F2847AFBC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422738"/>
            <a:ext cx="3512270" cy="25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D05470-352B-5077-F294-89A4A152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76AED-2F4A-6E0B-0A68-B6CEEFBD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0AF123-934D-9769-EC01-7314ED8E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2E739F2-E3DC-4F21-1F56-40C68001A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55" y="0"/>
            <a:ext cx="59424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36FEB9-0CD3-6D0B-6CE6-175ED876A8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TICS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869802-4480-41FF-23E1-09B9895948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E7669-BD6C-7713-FBCD-91152608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81B5D6-702B-869E-71CA-CF7D1AE2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FB3EB4-07B5-DF19-32D2-12A23E1D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150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00F689-1F9D-A357-8079-03FFC9182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9940D0-61C6-7C92-5143-36038098D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4B65A1-28BA-D990-CA2B-6951263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5CCE-10B8-4F00-A410-F691E95F218E}" type="datetime1">
              <a:rPr lang="en-GB" smtClean="0"/>
              <a:t>17/04/2024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6E799D-ED5E-3F71-7F27-02A94C2B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BA99FA-E406-B856-FA9B-E6135A93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8" name="Bildobjekt 7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5013E1B3-E636-7DDC-38CE-205FB223B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96763"/>
            <a:ext cx="4320369" cy="1394470"/>
          </a:xfrm>
          <a:prstGeom prst="rect">
            <a:avLst/>
          </a:prstGeom>
        </p:spPr>
      </p:pic>
      <p:pic>
        <p:nvPicPr>
          <p:cNvPr id="10" name="Bildobjekt 9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9BF77913-0A8A-A87D-D386-BC965861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2" y="0"/>
            <a:ext cx="4395072" cy="1394470"/>
          </a:xfrm>
          <a:prstGeom prst="rect">
            <a:avLst/>
          </a:prstGeom>
        </p:spPr>
      </p:pic>
      <p:pic>
        <p:nvPicPr>
          <p:cNvPr id="12" name="Bildobjekt 11" descr="En bild som visar text, skärmbild, meny, kvitto&#10;&#10;Automatiskt genererad beskrivning">
            <a:extLst>
              <a:ext uri="{FF2B5EF4-FFF2-40B4-BE49-F238E27FC236}">
                <a16:creationId xmlns:a16="http://schemas.microsoft.com/office/drawing/2014/main" id="{012454D9-5F8A-F9EE-E5E0-ABCB2CA3E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651" y="-6321"/>
            <a:ext cx="49118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6366"/>
      </p:ext>
    </p:extLst>
  </p:cSld>
  <p:clrMapOvr>
    <a:masterClrMapping/>
  </p:clrMapOvr>
</p:sld>
</file>

<file path=ppt/theme/theme1.xml><?xml version="1.0" encoding="utf-8"?>
<a:theme xmlns:a="http://schemas.openxmlformats.org/drawingml/2006/main" name="16:9 Plum eng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non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16_9_eng.potx" id="{AA86EBC1-CE29-4CF6-BF86-F7ADC847DCCC}" vid="{4130373F-5328-4CC3-92CD-A02E8B808A85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615BE51D60BA44B86811C5F608C49E" ma:contentTypeVersion="4" ma:contentTypeDescription="Skapa ett nytt dokument." ma:contentTypeScope="" ma:versionID="d38a2c07f4f36005f3c4f84d5a2cc146">
  <xsd:schema xmlns:xsd="http://www.w3.org/2001/XMLSchema" xmlns:xs="http://www.w3.org/2001/XMLSchema" xmlns:p="http://schemas.microsoft.com/office/2006/metadata/properties" xmlns:ns2="6843b716-3f6d-4983-a753-faa1afd2f446" targetNamespace="http://schemas.microsoft.com/office/2006/metadata/properties" ma:root="true" ma:fieldsID="9b929705adf473d8b0cc429cd00fedc4" ns2:_="">
    <xsd:import namespace="6843b716-3f6d-4983-a753-faa1afd2f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3b716-3f6d-4983-a753-faa1afd2f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B88F3E-C4C0-4E8F-ABBE-3367A9D01F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F79469-2F05-42F0-ADD1-5263841AE7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AC2659-C9DF-4779-98F9-068BA63EF3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3b716-3f6d-4983-a753-faa1afd2f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16:9 Plum eng</Template>
  <TotalTime>1334</TotalTime>
  <Words>169</Words>
  <Application>Microsoft Office PowerPoint</Application>
  <PresentationFormat>Bildspel på skärmen (16:9)</PresentationFormat>
  <Paragraphs>57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DM Sans</vt:lpstr>
      <vt:lpstr>DM Sans Medium</vt:lpstr>
      <vt:lpstr>Times</vt:lpstr>
      <vt:lpstr>Wingdings</vt:lpstr>
      <vt:lpstr>16:9 Plum eng</vt:lpstr>
      <vt:lpstr>OCD – var är vi och vart är vi på väg?</vt:lpstr>
      <vt:lpstr>OCD</vt:lpstr>
      <vt:lpstr>PowerPoint-presentation</vt:lpstr>
      <vt:lpstr>PowerPoint-presentation</vt:lpstr>
      <vt:lpstr>Riktad behandling för tabutankar</vt:lpstr>
      <vt:lpstr>PowerPoint-presentation</vt:lpstr>
      <vt:lpstr>PowerPoint-presentation</vt:lpstr>
      <vt:lpstr>TICS</vt:lpstr>
      <vt:lpstr>PowerPoint-presentation</vt:lpstr>
      <vt:lpstr>PowerPoint-presentation</vt:lpstr>
      <vt:lpstr>Stimulideprivation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placement and support for individuals with obsessive-compulsive disorder</dc:title>
  <dc:creator>Erik Andersson</dc:creator>
  <cp:lastModifiedBy>Anna Oremark CKQW</cp:lastModifiedBy>
  <cp:revision>7</cp:revision>
  <cp:lastPrinted>2005-09-23T14:22:03Z</cp:lastPrinted>
  <dcterms:created xsi:type="dcterms:W3CDTF">2023-12-13T17:03:59Z</dcterms:created>
  <dcterms:modified xsi:type="dcterms:W3CDTF">2024-04-17T09:01:30Z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0x010100B8615BE51D60BA44B86811C5F608C49E</vt:lpwstr>
  </property>
</Properties>
</file>